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8B70B94-672F-419F-AF6C-B4B83489987A}"/>
</file>

<file path=customXml/itemProps2.xml><?xml version="1.0" encoding="utf-8"?>
<ds:datastoreItem xmlns:ds="http://schemas.openxmlformats.org/officeDocument/2006/customXml" ds:itemID="{026A9FC5-38BF-4070-A6B7-4192DD71F024}"/>
</file>

<file path=customXml/itemProps3.xml><?xml version="1.0" encoding="utf-8"?>
<ds:datastoreItem xmlns:ds="http://schemas.openxmlformats.org/officeDocument/2006/customXml" ds:itemID="{075CFD94-5C8B-4F90-BF01-19A5A878083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